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57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56" autoAdjust="0"/>
    <p:restoredTop sz="94660"/>
  </p:normalViewPr>
  <p:slideViewPr>
    <p:cSldViewPr>
      <p:cViewPr varScale="1">
        <p:scale>
          <a:sx n="134" d="100"/>
          <a:sy n="134" d="100"/>
        </p:scale>
        <p:origin x="-15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A982B-E330-4337-95DF-2BDB7156D0CD}" type="datetimeFigureOut">
              <a:rPr lang="nb-NO" smtClean="0"/>
              <a:t>19.11.2020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44A5C-77BB-42DE-8656-9F93274FF1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1172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37374-B333-4245-B134-E10F61DFFAAC}" type="datetime1">
              <a:rPr lang="nb-NO" smtClean="0"/>
              <a:t>19.11.2020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A9ED-AD8D-409F-B021-F426658B3C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874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F500-F22C-4BEC-9EFB-DF6CCE71E76C}" type="datetime1">
              <a:rPr lang="nb-NO" smtClean="0"/>
              <a:t>19.11.2020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A9ED-AD8D-409F-B021-F426658B3C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510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50EB1-DACD-4EDE-8E68-B53B18D816A9}" type="datetime1">
              <a:rPr lang="nb-NO" smtClean="0"/>
              <a:t>19.11.2020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A9ED-AD8D-409F-B021-F426658B3C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145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FD91-61BB-48EF-8068-4D986464E938}" type="datetime1">
              <a:rPr lang="nb-NO" smtClean="0"/>
              <a:t>19.11.2020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A9ED-AD8D-409F-B021-F426658B3C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859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9969F-7F5F-4B8A-BDC1-50D978E28E07}" type="datetime1">
              <a:rPr lang="nb-NO" smtClean="0"/>
              <a:t>19.11.2020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A9ED-AD8D-409F-B021-F426658B3C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4183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8A894-5B81-4181-80DF-1AD6530B3609}" type="datetime1">
              <a:rPr lang="nb-NO" smtClean="0"/>
              <a:t>19.11.2020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A9ED-AD8D-409F-B021-F426658B3C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134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CD32-7740-4116-B6BB-6F073E90E628}" type="datetime1">
              <a:rPr lang="nb-NO" smtClean="0"/>
              <a:t>19.11.2020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A9ED-AD8D-409F-B021-F426658B3C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59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B097-3B2C-4BB6-975A-1D35DFAD4ADD}" type="datetime1">
              <a:rPr lang="nb-NO" smtClean="0"/>
              <a:t>19.11.2020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A9ED-AD8D-409F-B021-F426658B3C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419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7DA5-6EF7-4A6C-B7EC-F3FA870821AB}" type="datetime1">
              <a:rPr lang="nb-NO" smtClean="0"/>
              <a:t>19.11.2020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A9ED-AD8D-409F-B021-F426658B3C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261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D13F-27FD-4B18-BD0A-9F04CED53064}" type="datetime1">
              <a:rPr lang="nb-NO" smtClean="0"/>
              <a:t>19.11.2020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A9ED-AD8D-409F-B021-F426658B3C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509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A376F-5803-430F-8948-B57C11187AA9}" type="datetime1">
              <a:rPr lang="nb-NO" smtClean="0"/>
              <a:t>19.11.2020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A9ED-AD8D-409F-B021-F426658B3C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083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22C89-73CB-42CE-97CA-3EA0F5031470}" type="datetime1">
              <a:rPr lang="nb-NO" smtClean="0"/>
              <a:t>19.11.2020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0A9ED-AD8D-409F-B021-F426658B3C0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545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eigersund.kommune.no/maler.185776.no.html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45024"/>
            <a:ext cx="5486400" cy="710754"/>
          </a:xfrm>
        </p:spPr>
        <p:txBody>
          <a:bodyPr>
            <a:noAutofit/>
          </a:bodyPr>
          <a:lstStyle/>
          <a:p>
            <a:r>
              <a:rPr lang="nb-NO" sz="4000" dirty="0" smtClean="0">
                <a:solidFill>
                  <a:srgbClr val="00B050"/>
                </a:solidFill>
              </a:rPr>
              <a:t>Her er </a:t>
            </a:r>
            <a:r>
              <a:rPr lang="nb-NO" sz="4000" dirty="0" smtClean="0">
                <a:solidFill>
                  <a:srgbClr val="00B050"/>
                </a:solidFill>
              </a:rPr>
              <a:t>tittel </a:t>
            </a:r>
            <a:endParaRPr lang="nb-NO" sz="4000" dirty="0">
              <a:solidFill>
                <a:srgbClr val="00B050"/>
              </a:solidFill>
            </a:endParaRP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355778"/>
            <a:ext cx="5486400" cy="804862"/>
          </a:xfrm>
        </p:spPr>
        <p:txBody>
          <a:bodyPr>
            <a:normAutofit/>
          </a:bodyPr>
          <a:lstStyle/>
          <a:p>
            <a:r>
              <a:rPr lang="nb-NO" sz="2400" b="1" dirty="0" smtClean="0"/>
              <a:t>Tittel Fornavn Etternavn</a:t>
            </a:r>
            <a:endParaRPr lang="nb-NO" sz="2400" b="1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A9ED-AD8D-409F-B021-F426658B3C0D}" type="slidenum">
              <a:rPr lang="nb-NO" smtClean="0"/>
              <a:t>1</a:t>
            </a:fld>
            <a:endParaRPr lang="nb-NO"/>
          </a:p>
        </p:txBody>
      </p:sp>
      <p:pic>
        <p:nvPicPr>
          <p:cNvPr id="3" name="Picture 2" descr="C:\Users\shadland\Desktop\Uten-navn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58197"/>
            <a:ext cx="7200800" cy="1594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53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273050"/>
            <a:ext cx="3008313" cy="1162050"/>
          </a:xfrm>
        </p:spPr>
        <p:txBody>
          <a:bodyPr/>
          <a:lstStyle/>
          <a:p>
            <a:r>
              <a:rPr lang="nb-NO" dirty="0" smtClean="0"/>
              <a:t>Eksempelside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11560" y="1435100"/>
            <a:ext cx="3008313" cy="4691063"/>
          </a:xfrm>
        </p:spPr>
        <p:txBody>
          <a:bodyPr/>
          <a:lstStyle/>
          <a:p>
            <a:r>
              <a:rPr lang="nb-NO" b="1" dirty="0" smtClean="0"/>
              <a:t>Eksempeltekst her. Eksempeltekst her og litt eksempeltekst her.</a:t>
            </a:r>
          </a:p>
          <a:p>
            <a:endParaRPr lang="nb-NO" sz="800" dirty="0"/>
          </a:p>
          <a:p>
            <a:r>
              <a:rPr lang="nb-NO" dirty="0"/>
              <a:t>Eigersund er en kommune i Rogaland, på </a:t>
            </a:r>
            <a:r>
              <a:rPr lang="nb-NO" dirty="0" err="1"/>
              <a:t>sørvestlandet</a:t>
            </a:r>
            <a:r>
              <a:rPr lang="nb-NO" dirty="0"/>
              <a:t>. Den grenser i vest til Hå kommune, i nord til Bjerkreim, </a:t>
            </a:r>
            <a:r>
              <a:rPr lang="nb-NO" dirty="0" smtClean="0"/>
              <a:t>Sirdal </a:t>
            </a:r>
            <a:r>
              <a:rPr lang="nb-NO" dirty="0"/>
              <a:t>og Lund, og i øst til Sokndal. Området den ligger i heter Dalane</a:t>
            </a:r>
            <a:r>
              <a:rPr lang="nb-NO" dirty="0" smtClean="0"/>
              <a:t>.</a:t>
            </a:r>
          </a:p>
          <a:p>
            <a:endParaRPr lang="nb-NO" sz="800" dirty="0"/>
          </a:p>
          <a:p>
            <a:r>
              <a:rPr lang="nb-NO" dirty="0" smtClean="0"/>
              <a:t>Kommunevåpen og andre maler finner du på vårt </a:t>
            </a:r>
            <a:r>
              <a:rPr lang="nb-NO" dirty="0" smtClean="0">
                <a:hlinkClick r:id="rId2"/>
              </a:rPr>
              <a:t>intranett her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A9ED-AD8D-409F-B021-F426658B3C0D}" type="slidenum">
              <a:rPr lang="nb-NO" smtClean="0"/>
              <a:t>2</a:t>
            </a:fld>
            <a:endParaRPr lang="nb-NO"/>
          </a:p>
        </p:txBody>
      </p:sp>
      <p:pic>
        <p:nvPicPr>
          <p:cNvPr id="3083" name="Picture 11" descr="C:\Users\shadland\Desktop\20200810-_68A1229-Ed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484784"/>
            <a:ext cx="3996443" cy="2664295"/>
          </a:xfrm>
          <a:prstGeom prst="rect">
            <a:avLst/>
          </a:prstGeom>
          <a:noFill/>
          <a:effectLst>
            <a:reflection stA="45000" endPos="50000" dist="127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71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Legg inn ny side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For å legge inn et nytt bilde i presentasjonen, velg Hjem -&gt; Nytt lysbilde. </a:t>
            </a:r>
          </a:p>
          <a:p>
            <a:pPr marL="0" indent="0">
              <a:buNone/>
            </a:pPr>
            <a:r>
              <a:rPr lang="nb-NO" dirty="0"/>
              <a:t>Velger du der pil-ned, så får du en </a:t>
            </a:r>
            <a:r>
              <a:rPr lang="nb-NO" dirty="0" err="1" smtClean="0"/>
              <a:t>nedtrekksmeny</a:t>
            </a:r>
            <a:r>
              <a:rPr lang="nb-NO" dirty="0" smtClean="0"/>
              <a:t>. Her velges </a:t>
            </a:r>
            <a:r>
              <a:rPr lang="nb-NO" dirty="0"/>
              <a:t>utforming </a:t>
            </a:r>
            <a:r>
              <a:rPr lang="nb-NO" dirty="0" smtClean="0"/>
              <a:t>for </a:t>
            </a:r>
            <a:r>
              <a:rPr lang="nb-NO" dirty="0"/>
              <a:t>siden.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0A9ED-AD8D-409F-B021-F426658B3C0D}" type="slidenum">
              <a:rPr lang="nb-NO" smtClean="0"/>
              <a:t>3</a:t>
            </a:fld>
            <a:endParaRPr lang="nb-NO"/>
          </a:p>
        </p:txBody>
      </p:sp>
      <p:pic>
        <p:nvPicPr>
          <p:cNvPr id="2050" name="Picture 2" descr="C:\Users\shadland\Desktop\Uten-navn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221089"/>
            <a:ext cx="3312368" cy="150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56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108</Words>
  <Application>Microsoft Office PowerPoint</Application>
  <PresentationFormat>Skjermfremvisning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Office-tema</vt:lpstr>
      <vt:lpstr>Her er tittel </vt:lpstr>
      <vt:lpstr>Eksempelside</vt:lpstr>
      <vt:lpstr>Legg inn ny side</vt:lpstr>
    </vt:vector>
  </TitlesOfParts>
  <Company>Eigersund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Sem  Hadland</dc:creator>
  <cp:lastModifiedBy>Sem  Hadland</cp:lastModifiedBy>
  <cp:revision>20</cp:revision>
  <dcterms:created xsi:type="dcterms:W3CDTF">2020-10-27T11:23:14Z</dcterms:created>
  <dcterms:modified xsi:type="dcterms:W3CDTF">2020-11-19T11:31:21Z</dcterms:modified>
</cp:coreProperties>
</file>